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3"/>
  </p:notesMasterIdLst>
  <p:sldIdLst>
    <p:sldId id="256" r:id="rId2"/>
  </p:sldIdLst>
  <p:sldSz cx="9906000" cy="6858000" type="A4"/>
  <p:notesSz cx="7104063" cy="102346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11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8163" cy="512763"/>
          </a:xfrm>
          <a:prstGeom prst="rect">
            <a:avLst/>
          </a:prstGeom>
        </p:spPr>
        <p:txBody>
          <a:bodyPr vert="horz" lIns="94737" tIns="47369" rIns="94737" bIns="4736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313" y="2"/>
            <a:ext cx="3078162" cy="512763"/>
          </a:xfrm>
          <a:prstGeom prst="rect">
            <a:avLst/>
          </a:prstGeom>
        </p:spPr>
        <p:txBody>
          <a:bodyPr vert="horz" lIns="94737" tIns="47369" rIns="94737" bIns="4736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4DAB5D4-812D-49DC-A467-1083D95B5163}" type="datetimeFigureOut">
              <a:rPr lang="de-DE"/>
              <a:pPr>
                <a:defRPr/>
              </a:pPr>
              <a:t>08.01.2025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37" tIns="47369" rIns="94737" bIns="47369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4737" tIns="47369" rIns="94737" bIns="47369" rtlCol="0"/>
          <a:lstStyle/>
          <a:p>
            <a:pPr lvl="0"/>
            <a:r>
              <a:rPr lang="de-DE" noProof="0" smtClean="0"/>
              <a:t>Formatvorlagen des Textmasters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721852"/>
            <a:ext cx="3078163" cy="512763"/>
          </a:xfrm>
          <a:prstGeom prst="rect">
            <a:avLst/>
          </a:prstGeom>
        </p:spPr>
        <p:txBody>
          <a:bodyPr vert="horz" lIns="94737" tIns="47369" rIns="94737" bIns="4736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313" y="9721852"/>
            <a:ext cx="3078162" cy="512763"/>
          </a:xfrm>
          <a:prstGeom prst="rect">
            <a:avLst/>
          </a:prstGeom>
        </p:spPr>
        <p:txBody>
          <a:bodyPr vert="horz" lIns="94737" tIns="47369" rIns="94737" bIns="4736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7202E1A-DE92-458E-9B49-FDEA727039B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403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2223" y="3"/>
            <a:ext cx="9903777" cy="1057661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1029" name="Grafik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32" y="3747088"/>
            <a:ext cx="2274286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10"/>
          <p:cNvSpPr>
            <a:spLocks noChangeArrowheads="1"/>
          </p:cNvSpPr>
          <p:nvPr userDrawn="1"/>
        </p:nvSpPr>
        <p:spPr bwMode="auto">
          <a:xfrm>
            <a:off x="465138" y="5907088"/>
            <a:ext cx="8669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de-DE" altLang="de-DE" sz="1800" dirty="0" smtClean="0"/>
              <a:t>mit Mitteln aus der Gemeinschaftsaufgabe zur Verbesserung der Agrarstruktur und des Küstenschutzes.</a:t>
            </a: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1"/>
          <a:stretch/>
        </p:blipFill>
        <p:spPr>
          <a:xfrm>
            <a:off x="5705436" y="39330"/>
            <a:ext cx="3787845" cy="94950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5"/>
          <a:srcRect l="40182" t="25522" r="46512" b="68027"/>
          <a:stretch/>
        </p:blipFill>
        <p:spPr>
          <a:xfrm>
            <a:off x="598269" y="133203"/>
            <a:ext cx="2639991" cy="72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9"/>
          <p:cNvSpPr txBox="1">
            <a:spLocks noChangeArrowheads="1"/>
          </p:cNvSpPr>
          <p:nvPr/>
        </p:nvSpPr>
        <p:spPr bwMode="auto">
          <a:xfrm>
            <a:off x="482598" y="1313760"/>
            <a:ext cx="8999331" cy="37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012" tIns="48006" rIns="96012" bIns="4800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sz="1800" b="1" u="sng" dirty="0"/>
              <a:t>Name des Projektes</a:t>
            </a:r>
            <a:endParaRPr lang="de-DE" altLang="de-DE" sz="1800" b="1" dirty="0"/>
          </a:p>
        </p:txBody>
      </p:sp>
      <p:sp>
        <p:nvSpPr>
          <p:cNvPr id="3077" name="Textfeld 6"/>
          <p:cNvSpPr txBox="1">
            <a:spLocks noChangeArrowheads="1"/>
          </p:cNvSpPr>
          <p:nvPr/>
        </p:nvSpPr>
        <p:spPr bwMode="auto">
          <a:xfrm>
            <a:off x="482598" y="1888711"/>
            <a:ext cx="87106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800" dirty="0"/>
              <a:t>Bitte tragen Sie hier eine kurze Beschreibung des Projekts ein</a:t>
            </a:r>
            <a:r>
              <a:rPr lang="de-DE" altLang="de-DE" sz="1800" dirty="0" smtClean="0"/>
              <a:t>. </a:t>
            </a:r>
            <a:endParaRPr lang="de-DE" altLang="de-DE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</Words>
  <Application>Microsoft Office PowerPoint</Application>
  <PresentationFormat>A4-Papier (210 x 297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Thüringer Aufbaubank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TAB</dc:creator>
  <cp:lastModifiedBy>Neukirch, Bianka</cp:lastModifiedBy>
  <cp:revision>18</cp:revision>
  <dcterms:created xsi:type="dcterms:W3CDTF">2024-11-26T12:21:29Z</dcterms:created>
  <dcterms:modified xsi:type="dcterms:W3CDTF">2025-01-08T20:05:09Z</dcterms:modified>
</cp:coreProperties>
</file>