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ppt/slideLayouts/slideLayout8.xml" ContentType="application/vnd.openxmlformats-officedocument.presentationml.slideLayout+xml"/>
  <Override PartName="/ppt/theme/theme7.xml" ContentType="application/vnd.openxmlformats-officedocument.theme+xml"/>
  <Override PartName="/ppt/slideLayouts/slideLayout9.xml" ContentType="application/vnd.openxmlformats-officedocument.presentationml.slideLayout+xml"/>
  <Override PartName="/ppt/theme/theme8.xml" ContentType="application/vnd.openxmlformats-officedocument.theme+xml"/>
  <Override PartName="/ppt/slideLayouts/slideLayout10.xml" ContentType="application/vnd.openxmlformats-officedocument.presentationml.slideLayout+xml"/>
  <Override PartName="/ppt/theme/theme9.xml" ContentType="application/vnd.openxmlformats-officedocument.theme+xml"/>
  <Override PartName="/ppt/slideLayouts/slideLayout11.xml" ContentType="application/vnd.openxmlformats-officedocument.presentationml.slideLayout+xml"/>
  <Override PartName="/ppt/theme/theme10.xml" ContentType="application/vnd.openxmlformats-officedocument.theme+xml"/>
  <Override PartName="/ppt/slideLayouts/slideLayout12.xml" ContentType="application/vnd.openxmlformats-officedocument.presentationml.slideLayout+xml"/>
  <Override PartName="/ppt/theme/theme11.xml" ContentType="application/vnd.openxmlformats-officedocument.theme+xml"/>
  <Override PartName="/ppt/slideLayouts/slideLayout13.xml" ContentType="application/vnd.openxmlformats-officedocument.presentationml.slideLayout+xml"/>
  <Override PartName="/ppt/theme/theme12.xml" ContentType="application/vnd.openxmlformats-officedocument.theme+xml"/>
  <Override PartName="/ppt/slideLayouts/slideLayout14.xml" ContentType="application/vnd.openxmlformats-officedocument.presentationml.slideLayout+xml"/>
  <Override PartName="/ppt/theme/theme13.xml" ContentType="application/vnd.openxmlformats-officedocument.theme+xml"/>
  <Override PartName="/ppt/slideLayouts/slideLayout15.xml" ContentType="application/vnd.openxmlformats-officedocument.presentationml.slideLayout+xml"/>
  <Override PartName="/ppt/theme/theme14.xml" ContentType="application/vnd.openxmlformats-officedocument.theme+xml"/>
  <Override PartName="/ppt/slideLayouts/slideLayout16.xml" ContentType="application/vnd.openxmlformats-officedocument.presentationml.slideLayout+xml"/>
  <Override PartName="/ppt/theme/theme15.xml" ContentType="application/vnd.openxmlformats-officedocument.theme+xml"/>
  <Override PartName="/ppt/slideLayouts/slideLayout17.xml" ContentType="application/vnd.openxmlformats-officedocument.presentationml.slideLayout+xml"/>
  <Override PartName="/ppt/theme/theme16.xml" ContentType="application/vnd.openxmlformats-officedocument.theme+xml"/>
  <Override PartName="/ppt/slideLayouts/slideLayout18.xml" ContentType="application/vnd.openxmlformats-officedocument.presentationml.slideLayout+xml"/>
  <Override PartName="/ppt/theme/theme17.xml" ContentType="application/vnd.openxmlformats-officedocument.theme+xml"/>
  <Override PartName="/ppt/slideLayouts/slideLayout19.xml" ContentType="application/vnd.openxmlformats-officedocument.presentationml.slideLayout+xml"/>
  <Override PartName="/ppt/theme/theme18.xml" ContentType="application/vnd.openxmlformats-officedocument.theme+xml"/>
  <Override PartName="/ppt/slideLayouts/slideLayout20.xml" ContentType="application/vnd.openxmlformats-officedocument.presentationml.slideLayout+xml"/>
  <Override PartName="/ppt/theme/theme19.xml" ContentType="application/vnd.openxmlformats-officedocument.theme+xml"/>
  <Override PartName="/ppt/slideLayouts/slideLayout21.xml" ContentType="application/vnd.openxmlformats-officedocument.presentationml.slideLayout+xml"/>
  <Override PartName="/ppt/theme/theme20.xml" ContentType="application/vnd.openxmlformats-officedocument.theme+xml"/>
  <Override PartName="/ppt/slideLayouts/slideLayout22.xml" ContentType="application/vnd.openxmlformats-officedocument.presentationml.slideLayout+xml"/>
  <Override PartName="/ppt/theme/theme21.xml" ContentType="application/vnd.openxmlformats-officedocument.theme+xml"/>
  <Override PartName="/ppt/slideLayouts/slideLayout23.xml" ContentType="application/vnd.openxmlformats-officedocument.presentationml.slideLayout+xml"/>
  <Override PartName="/ppt/theme/theme22.xml" ContentType="application/vnd.openxmlformats-officedocument.theme+xml"/>
  <Override PartName="/ppt/slideLayouts/slideLayout24.xml" ContentType="application/vnd.openxmlformats-officedocument.presentationml.slideLayout+xml"/>
  <Override PartName="/ppt/theme/theme23.xml" ContentType="application/vnd.openxmlformats-officedocument.theme+xml"/>
  <Override PartName="/ppt/slideLayouts/slideLayout25.xml" ContentType="application/vnd.openxmlformats-officedocument.presentationml.slideLayout+xml"/>
  <Override PartName="/ppt/theme/theme24.xml" ContentType="application/vnd.openxmlformats-officedocument.theme+xml"/>
  <Override PartName="/ppt/slideLayouts/slideLayout26.xml" ContentType="application/vnd.openxmlformats-officedocument.presentationml.slideLayout+xml"/>
  <Override PartName="/ppt/theme/theme25.xml" ContentType="application/vnd.openxmlformats-officedocument.theme+xml"/>
  <Override PartName="/ppt/theme/theme26.xml" ContentType="application/vnd.openxmlformats-officedocument.theme+xml"/>
  <Override PartName="/ppt/theme/theme2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713" r:id="rId2"/>
    <p:sldMasterId id="2147483652" r:id="rId3"/>
    <p:sldMasterId id="2147483654" r:id="rId4"/>
    <p:sldMasterId id="2147483656" r:id="rId5"/>
    <p:sldMasterId id="2147483658" r:id="rId6"/>
    <p:sldMasterId id="2147483660" r:id="rId7"/>
    <p:sldMasterId id="2147483662" r:id="rId8"/>
    <p:sldMasterId id="2147483664" r:id="rId9"/>
    <p:sldMasterId id="2147483666" r:id="rId10"/>
    <p:sldMasterId id="2147483668" r:id="rId11"/>
    <p:sldMasterId id="2147483686" r:id="rId12"/>
    <p:sldMasterId id="2147483715" r:id="rId13"/>
    <p:sldMasterId id="2147483717" r:id="rId14"/>
    <p:sldMasterId id="2147483682" r:id="rId15"/>
    <p:sldMasterId id="2147483705" r:id="rId16"/>
    <p:sldMasterId id="2147483707" r:id="rId17"/>
    <p:sldMasterId id="2147483709" r:id="rId18"/>
    <p:sldMasterId id="2147483711" r:id="rId19"/>
    <p:sldMasterId id="2147483680" r:id="rId20"/>
    <p:sldMasterId id="2147483678" r:id="rId21"/>
    <p:sldMasterId id="2147483676" r:id="rId22"/>
    <p:sldMasterId id="2147483674" r:id="rId23"/>
    <p:sldMasterId id="2147483670" r:id="rId24"/>
    <p:sldMasterId id="2147483672" r:id="rId25"/>
  </p:sldMasterIdLst>
  <p:notesMasterIdLst>
    <p:notesMasterId r:id="rId29"/>
  </p:notesMasterIdLst>
  <p:handoutMasterIdLst>
    <p:handoutMasterId r:id="rId30"/>
  </p:handoutMasterIdLst>
  <p:sldIdLst>
    <p:sldId id="256" r:id="rId26"/>
    <p:sldId id="260" r:id="rId27"/>
    <p:sldId id="261" r:id="rId28"/>
  </p:sldIdLst>
  <p:sldSz cx="9144000" cy="6858000" type="screen4x3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114" d="100"/>
          <a:sy n="114" d="100"/>
        </p:scale>
        <p:origin x="119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3222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21" Type="http://schemas.openxmlformats.org/officeDocument/2006/relationships/slideMaster" Target="slideMasters/slideMaster21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3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2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EE752E9-1F94-4F09-9720-F1F0071EA907}" type="datetimeFigureOut">
              <a:rPr lang="de-DE"/>
              <a:pPr>
                <a:defRPr/>
              </a:pPr>
              <a:t>09.07.2019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0177C0BD-EDC9-423F-AB43-4F1E31CED7DC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9BD8202-94AE-415A-B4A2-E119B0F7B6F7}" type="datetimeFigureOut">
              <a:rPr lang="de-DE"/>
              <a:pPr>
                <a:defRPr/>
              </a:pPr>
              <a:t>09.07.2019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 dirty="0" smtClean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51C08FB3-ACAE-4923-8F30-8E626388F826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smtClean="0"/>
          </a:p>
        </p:txBody>
      </p:sp>
      <p:sp>
        <p:nvSpPr>
          <p:cNvPr id="21508" name="Foliennummernplatzhalt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4ECF301-5CAE-40E6-84FF-5B3697E6FD40}" type="slidenum">
              <a:rPr lang="de-DE" altLang="de-DE">
                <a:latin typeface="Calibri" panose="020F0502020204030204" pitchFamily="34" charset="0"/>
              </a:rPr>
              <a:pPr eaLnBrk="1" hangingPunct="1"/>
              <a:t>1</a:t>
            </a:fld>
            <a:endParaRPr lang="de-DE" altLang="de-DE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smtClean="0"/>
          </a:p>
        </p:txBody>
      </p:sp>
      <p:sp>
        <p:nvSpPr>
          <p:cNvPr id="21508" name="Foliennummernplatzhalt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4ECF301-5CAE-40E6-84FF-5B3697E6FD40}" type="slidenum">
              <a:rPr lang="de-DE" altLang="de-DE">
                <a:latin typeface="Calibri" panose="020F0502020204030204" pitchFamily="34" charset="0"/>
              </a:rPr>
              <a:pPr eaLnBrk="1" hangingPunct="1"/>
              <a:t>2</a:t>
            </a:fld>
            <a:endParaRPr lang="de-DE" altLang="de-DE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84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smtClean="0"/>
          </a:p>
        </p:txBody>
      </p:sp>
      <p:sp>
        <p:nvSpPr>
          <p:cNvPr id="21508" name="Foliennummernplatzhalt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4ECF301-5CAE-40E6-84FF-5B3697E6FD40}" type="slidenum">
              <a:rPr lang="de-DE" altLang="de-DE">
                <a:latin typeface="Calibri" panose="020F0502020204030204" pitchFamily="34" charset="0"/>
              </a:rPr>
              <a:pPr eaLnBrk="1" hangingPunct="1"/>
              <a:t>3</a:t>
            </a:fld>
            <a:endParaRPr lang="de-DE" altLang="de-DE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801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3731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0794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4797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256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 userDrawn="1"/>
        </p:nvSpPr>
        <p:spPr>
          <a:xfrm>
            <a:off x="5834876" y="-9236"/>
            <a:ext cx="3057604" cy="1052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" name="Grafik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4876" y="170784"/>
            <a:ext cx="3057604" cy="692696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6134650"/>
            <a:ext cx="1224136" cy="703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339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>
          <a:xfrm>
            <a:off x="8572500" y="6596063"/>
            <a:ext cx="5334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A5C254B-90D8-49EC-B5F8-8D0D044FC727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5057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134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6357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530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>
          <a:xfrm>
            <a:off x="5834876" y="-9236"/>
            <a:ext cx="3057604" cy="1052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" name="Grafik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4876" y="170784"/>
            <a:ext cx="3057604" cy="692696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6134650"/>
            <a:ext cx="1224136" cy="703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449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33429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55433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76559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8643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1179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98677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34822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39288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0845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00131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31988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15698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77640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42508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8210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18628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139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8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jpe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.jpeg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16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17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18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19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theme" Target="../theme/theme19.xml"/><Relationship Id="rId1" Type="http://schemas.openxmlformats.org/officeDocument/2006/relationships/slideLayout" Target="../slideLayouts/slideLayout20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0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0.png"/></Relationships>
</file>

<file path=ppt/slideMasters/_rels/slideMaster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21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8.png"/></Relationships>
</file>

<file path=ppt/slideMasters/_rels/slideMaster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2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5.png"/><Relationship Id="rId4" Type="http://schemas.openxmlformats.org/officeDocument/2006/relationships/image" Target="../media/image5.png"/></Relationships>
</file>

<file path=ppt/slideMasters/_rels/slideMaster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theme" Target="../theme/theme23.xml"/><Relationship Id="rId1" Type="http://schemas.openxmlformats.org/officeDocument/2006/relationships/slideLayout" Target="../slideLayouts/slideLayout24.xml"/></Relationships>
</file>

<file path=ppt/slideMasters/_rels/slideMaster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24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3.png"/></Relationships>
</file>

<file path=ppt/slideMasters/_rels/slideMaster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5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uppierung 10"/>
          <p:cNvGrpSpPr>
            <a:grpSpLocks/>
          </p:cNvGrpSpPr>
          <p:nvPr userDrawn="1"/>
        </p:nvGrpSpPr>
        <p:grpSpPr bwMode="auto">
          <a:xfrm>
            <a:off x="-3175" y="-7938"/>
            <a:ext cx="9161463" cy="1150938"/>
            <a:chOff x="-2521" y="-7201"/>
            <a:chExt cx="9161463" cy="1150201"/>
          </a:xfrm>
        </p:grpSpPr>
        <p:sp>
          <p:nvSpPr>
            <p:cNvPr id="14" name="Rechteck 13"/>
            <p:cNvSpPr/>
            <p:nvPr userDrawn="1"/>
          </p:nvSpPr>
          <p:spPr bwMode="auto">
            <a:xfrm>
              <a:off x="-2521" y="-7201"/>
              <a:ext cx="9161463" cy="1150201"/>
            </a:xfrm>
            <a:prstGeom prst="rect">
              <a:avLst/>
            </a:prstGeom>
            <a:solidFill>
              <a:srgbClr val="0089C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dirty="0">
                <a:solidFill>
                  <a:prstClr val="white"/>
                </a:solidFill>
              </a:endParaRPr>
            </a:p>
          </p:txBody>
        </p:sp>
        <p:sp>
          <p:nvSpPr>
            <p:cNvPr id="15" name="Rechteck 14"/>
            <p:cNvSpPr/>
            <p:nvPr userDrawn="1"/>
          </p:nvSpPr>
          <p:spPr bwMode="auto">
            <a:xfrm>
              <a:off x="7204729" y="-7201"/>
              <a:ext cx="1682750" cy="10216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dirty="0">
                <a:solidFill>
                  <a:prstClr val="white"/>
                </a:solidFill>
              </a:endParaRPr>
            </a:p>
          </p:txBody>
        </p:sp>
        <p:pic>
          <p:nvPicPr>
            <p:cNvPr id="1032" name="Bild 4" descr="TAB-Logo_2011_4c.eps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7545" y="110146"/>
              <a:ext cx="1377792" cy="786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7" name="Bild 7" descr="TAB_Gebaeude_neu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513"/>
            <a:ext cx="9144000" cy="514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el 1"/>
          <p:cNvSpPr txBox="1">
            <a:spLocks/>
          </p:cNvSpPr>
          <p:nvPr userDrawn="1"/>
        </p:nvSpPr>
        <p:spPr>
          <a:xfrm>
            <a:off x="592138" y="5502275"/>
            <a:ext cx="7950200" cy="554038"/>
          </a:xfrm>
          <a:prstGeom prst="rect">
            <a:avLst/>
          </a:prstGeom>
        </p:spPr>
        <p:txBody>
          <a:bodyPr lIns="0" anchor="ctr">
            <a:spAutoFit/>
          </a:bodyPr>
          <a:lstStyle>
            <a:lvl1pPr algn="l">
              <a:defRPr sz="3000" b="0" i="0">
                <a:solidFill>
                  <a:srgbClr val="0089C1"/>
                </a:solidFill>
                <a:latin typeface="Arial"/>
                <a:cs typeface="Arial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de-DE" dirty="0" smtClean="0">
                <a:ea typeface="+mj-ea"/>
              </a:rPr>
              <a:t>Titelmasterformat durch Klicken bearbeiten</a:t>
            </a:r>
            <a:endParaRPr lang="de-DE" dirty="0">
              <a:ea typeface="+mj-ea"/>
            </a:endParaRPr>
          </a:p>
        </p:txBody>
      </p:sp>
      <p:sp>
        <p:nvSpPr>
          <p:cNvPr id="12" name="Untertitel 2"/>
          <p:cNvSpPr txBox="1">
            <a:spLocks/>
          </p:cNvSpPr>
          <p:nvPr userDrawn="1"/>
        </p:nvSpPr>
        <p:spPr>
          <a:xfrm>
            <a:off x="592138" y="6051550"/>
            <a:ext cx="7950200" cy="32385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l">
              <a:spcBef>
                <a:spcPts val="300"/>
              </a:spcBef>
              <a:spcAft>
                <a:spcPts val="300"/>
              </a:spcAft>
              <a:buNone/>
              <a:defRPr sz="180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auto">
              <a:buFont typeface="Arial" pitchFamily="34" charset="0"/>
              <a:buNone/>
              <a:defRPr/>
            </a:pPr>
            <a:r>
              <a:rPr lang="de-DE" dirty="0" smtClean="0"/>
              <a:t>Formatvorlage des Untertitelmasters durch Klicken bearbeiten</a:t>
            </a: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uppierung 10"/>
          <p:cNvGrpSpPr>
            <a:grpSpLocks/>
          </p:cNvGrpSpPr>
          <p:nvPr userDrawn="1"/>
        </p:nvGrpSpPr>
        <p:grpSpPr bwMode="auto">
          <a:xfrm>
            <a:off x="-3175" y="-7938"/>
            <a:ext cx="9161463" cy="1150938"/>
            <a:chOff x="-2521" y="-7201"/>
            <a:chExt cx="9161463" cy="1150201"/>
          </a:xfrm>
        </p:grpSpPr>
        <p:sp>
          <p:nvSpPr>
            <p:cNvPr id="14" name="Rechteck 13"/>
            <p:cNvSpPr/>
            <p:nvPr userDrawn="1"/>
          </p:nvSpPr>
          <p:spPr bwMode="auto">
            <a:xfrm>
              <a:off x="-2521" y="-7201"/>
              <a:ext cx="9161463" cy="1150201"/>
            </a:xfrm>
            <a:prstGeom prst="rect">
              <a:avLst/>
            </a:prstGeom>
            <a:solidFill>
              <a:srgbClr val="0089C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dirty="0">
                <a:solidFill>
                  <a:prstClr val="white"/>
                </a:solidFill>
              </a:endParaRPr>
            </a:p>
          </p:txBody>
        </p:sp>
        <p:sp>
          <p:nvSpPr>
            <p:cNvPr id="15" name="Rechteck 14"/>
            <p:cNvSpPr/>
            <p:nvPr userDrawn="1"/>
          </p:nvSpPr>
          <p:spPr bwMode="auto">
            <a:xfrm>
              <a:off x="7204729" y="-7201"/>
              <a:ext cx="1682750" cy="10216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dirty="0">
                <a:solidFill>
                  <a:prstClr val="white"/>
                </a:solidFill>
              </a:endParaRPr>
            </a:p>
          </p:txBody>
        </p:sp>
        <p:pic>
          <p:nvPicPr>
            <p:cNvPr id="2056" name="Bild 4" descr="TAB-Logo_2011_4c.eps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7545" y="110146"/>
              <a:ext cx="1377792" cy="786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Titel 1"/>
          <p:cNvSpPr txBox="1">
            <a:spLocks/>
          </p:cNvSpPr>
          <p:nvPr userDrawn="1"/>
        </p:nvSpPr>
        <p:spPr>
          <a:xfrm>
            <a:off x="592138" y="5502275"/>
            <a:ext cx="7950200" cy="554038"/>
          </a:xfrm>
          <a:prstGeom prst="rect">
            <a:avLst/>
          </a:prstGeom>
        </p:spPr>
        <p:txBody>
          <a:bodyPr lIns="0" anchor="ctr">
            <a:spAutoFit/>
          </a:bodyPr>
          <a:lstStyle>
            <a:lvl1pPr algn="l">
              <a:defRPr sz="3000" b="0" i="0">
                <a:solidFill>
                  <a:srgbClr val="0089C1"/>
                </a:solidFill>
                <a:latin typeface="Arial"/>
                <a:cs typeface="Arial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de-DE" dirty="0" smtClean="0">
                <a:ea typeface="+mj-ea"/>
              </a:rPr>
              <a:t>Titelmasterformat durch Klicken bearbeiten</a:t>
            </a:r>
            <a:endParaRPr lang="de-DE" dirty="0">
              <a:ea typeface="+mj-ea"/>
            </a:endParaRPr>
          </a:p>
        </p:txBody>
      </p:sp>
      <p:sp>
        <p:nvSpPr>
          <p:cNvPr id="12" name="Untertitel 2"/>
          <p:cNvSpPr txBox="1">
            <a:spLocks/>
          </p:cNvSpPr>
          <p:nvPr userDrawn="1"/>
        </p:nvSpPr>
        <p:spPr>
          <a:xfrm>
            <a:off x="592138" y="6051550"/>
            <a:ext cx="7950200" cy="32385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l">
              <a:spcBef>
                <a:spcPts val="300"/>
              </a:spcBef>
              <a:spcAft>
                <a:spcPts val="300"/>
              </a:spcAft>
              <a:buNone/>
              <a:defRPr sz="180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auto">
              <a:buFont typeface="Arial" pitchFamily="34" charset="0"/>
              <a:buNone/>
              <a:defRPr/>
            </a:pPr>
            <a:r>
              <a:rPr lang="de-DE" dirty="0" smtClean="0"/>
              <a:t>Formatvorlage des Untertitelmasters durch Klicken bearbeiten</a:t>
            </a:r>
            <a:endParaRPr lang="de-DE" dirty="0"/>
          </a:p>
        </p:txBody>
      </p:sp>
      <p:pic>
        <p:nvPicPr>
          <p:cNvPr id="2053" name="Picture 2" descr="U:\TAB_Bilddatenbank_PICASA\PICASA\TAB_150407_UKomm_TAB_Erfurt\S_RGB_AndreasBeetz_Canon EOS 70DIMG_3767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56" b="11356"/>
          <a:stretch>
            <a:fillRect/>
          </a:stretch>
        </p:blipFill>
        <p:spPr bwMode="auto">
          <a:xfrm>
            <a:off x="0" y="1125538"/>
            <a:ext cx="914400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7" name="Rechteck 6"/>
          <p:cNvSpPr/>
          <p:nvPr userDrawn="1"/>
        </p:nvSpPr>
        <p:spPr bwMode="auto">
          <a:xfrm>
            <a:off x="-3175" y="1066800"/>
            <a:ext cx="9161463" cy="936625"/>
          </a:xfrm>
          <a:prstGeom prst="rect">
            <a:avLst/>
          </a:prstGeom>
          <a:solidFill>
            <a:srgbClr val="0089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08000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>
              <a:solidFill>
                <a:prstClr val="white"/>
              </a:solidFill>
            </a:endParaRPr>
          </a:p>
        </p:txBody>
      </p:sp>
      <p:grpSp>
        <p:nvGrpSpPr>
          <p:cNvPr id="3076" name="Gruppierung 10"/>
          <p:cNvGrpSpPr>
            <a:grpSpLocks/>
          </p:cNvGrpSpPr>
          <p:nvPr userDrawn="1"/>
        </p:nvGrpSpPr>
        <p:grpSpPr bwMode="auto">
          <a:xfrm>
            <a:off x="-3175" y="-7938"/>
            <a:ext cx="9161463" cy="1150938"/>
            <a:chOff x="-2521" y="-7201"/>
            <a:chExt cx="9161463" cy="1150201"/>
          </a:xfrm>
        </p:grpSpPr>
        <p:sp>
          <p:nvSpPr>
            <p:cNvPr id="9" name="Rechteck 8"/>
            <p:cNvSpPr/>
            <p:nvPr userDrawn="1"/>
          </p:nvSpPr>
          <p:spPr bwMode="auto">
            <a:xfrm>
              <a:off x="-2521" y="-7201"/>
              <a:ext cx="9161463" cy="1150201"/>
            </a:xfrm>
            <a:prstGeom prst="rect">
              <a:avLst/>
            </a:prstGeom>
            <a:solidFill>
              <a:srgbClr val="0089C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dirty="0">
                <a:solidFill>
                  <a:prstClr val="white"/>
                </a:solidFill>
              </a:endParaRPr>
            </a:p>
          </p:txBody>
        </p:sp>
        <p:sp>
          <p:nvSpPr>
            <p:cNvPr id="10" name="Rechteck 9"/>
            <p:cNvSpPr/>
            <p:nvPr userDrawn="1"/>
          </p:nvSpPr>
          <p:spPr bwMode="auto">
            <a:xfrm>
              <a:off x="7204729" y="-7201"/>
              <a:ext cx="1682750" cy="10216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dirty="0">
                <a:solidFill>
                  <a:prstClr val="white"/>
                </a:solidFill>
              </a:endParaRPr>
            </a:p>
          </p:txBody>
        </p:sp>
        <p:pic>
          <p:nvPicPr>
            <p:cNvPr id="3079" name="Bild 4" descr="TAB-Logo_2011_4c.eps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7545" y="110146"/>
              <a:ext cx="1377792" cy="786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7" name="Rechteck 6"/>
          <p:cNvSpPr/>
          <p:nvPr userDrawn="1"/>
        </p:nvSpPr>
        <p:spPr bwMode="auto">
          <a:xfrm>
            <a:off x="-3175" y="1066800"/>
            <a:ext cx="9161463" cy="936625"/>
          </a:xfrm>
          <a:prstGeom prst="rect">
            <a:avLst/>
          </a:prstGeom>
          <a:solidFill>
            <a:srgbClr val="0089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08000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>
              <a:solidFill>
                <a:prstClr val="white"/>
              </a:solidFill>
            </a:endParaRPr>
          </a:p>
        </p:txBody>
      </p:sp>
      <p:grpSp>
        <p:nvGrpSpPr>
          <p:cNvPr id="4100" name="Gruppierung 10"/>
          <p:cNvGrpSpPr>
            <a:grpSpLocks/>
          </p:cNvGrpSpPr>
          <p:nvPr userDrawn="1"/>
        </p:nvGrpSpPr>
        <p:grpSpPr bwMode="auto">
          <a:xfrm>
            <a:off x="-3175" y="-7938"/>
            <a:ext cx="9161463" cy="1150938"/>
            <a:chOff x="-2521" y="-7201"/>
            <a:chExt cx="9161463" cy="1150201"/>
          </a:xfrm>
        </p:grpSpPr>
        <p:sp>
          <p:nvSpPr>
            <p:cNvPr id="9" name="Rechteck 8"/>
            <p:cNvSpPr/>
            <p:nvPr userDrawn="1"/>
          </p:nvSpPr>
          <p:spPr bwMode="auto">
            <a:xfrm>
              <a:off x="-2521" y="-7201"/>
              <a:ext cx="9161463" cy="1150201"/>
            </a:xfrm>
            <a:prstGeom prst="rect">
              <a:avLst/>
            </a:prstGeom>
            <a:solidFill>
              <a:srgbClr val="0089C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dirty="0">
                <a:solidFill>
                  <a:prstClr val="white"/>
                </a:solidFill>
              </a:endParaRPr>
            </a:p>
          </p:txBody>
        </p:sp>
        <p:sp>
          <p:nvSpPr>
            <p:cNvPr id="10" name="Rechteck 9"/>
            <p:cNvSpPr/>
            <p:nvPr userDrawn="1"/>
          </p:nvSpPr>
          <p:spPr bwMode="auto">
            <a:xfrm>
              <a:off x="7204729" y="-7201"/>
              <a:ext cx="1682750" cy="10216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dirty="0">
                <a:solidFill>
                  <a:prstClr val="white"/>
                </a:solidFill>
              </a:endParaRPr>
            </a:p>
          </p:txBody>
        </p:sp>
        <p:pic>
          <p:nvPicPr>
            <p:cNvPr id="4104" name="Bild 4" descr="TAB-Logo_2011_4c.eps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7545" y="110146"/>
              <a:ext cx="1377792" cy="786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101" name="Bild 10" descr="EFRE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8" y="6248400"/>
            <a:ext cx="27606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-3175" y="1066800"/>
            <a:ext cx="9161463" cy="936625"/>
          </a:xfrm>
          <a:prstGeom prst="rect">
            <a:avLst/>
          </a:prstGeom>
          <a:solidFill>
            <a:srgbClr val="0089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08000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>
              <a:solidFill>
                <a:prstClr val="white"/>
              </a:solidFill>
            </a:endParaRPr>
          </a:p>
        </p:txBody>
      </p:sp>
      <p:grpSp>
        <p:nvGrpSpPr>
          <p:cNvPr id="5123" name="Gruppierung 10"/>
          <p:cNvGrpSpPr>
            <a:grpSpLocks/>
          </p:cNvGrpSpPr>
          <p:nvPr userDrawn="1"/>
        </p:nvGrpSpPr>
        <p:grpSpPr bwMode="auto">
          <a:xfrm>
            <a:off x="-3175" y="-7938"/>
            <a:ext cx="9161463" cy="1150938"/>
            <a:chOff x="-2521" y="-7201"/>
            <a:chExt cx="9161463" cy="1150201"/>
          </a:xfrm>
        </p:grpSpPr>
        <p:sp>
          <p:nvSpPr>
            <p:cNvPr id="9" name="Rechteck 8"/>
            <p:cNvSpPr/>
            <p:nvPr userDrawn="1"/>
          </p:nvSpPr>
          <p:spPr bwMode="auto">
            <a:xfrm>
              <a:off x="-2521" y="-7201"/>
              <a:ext cx="9161463" cy="1150201"/>
            </a:xfrm>
            <a:prstGeom prst="rect">
              <a:avLst/>
            </a:prstGeom>
            <a:solidFill>
              <a:srgbClr val="0089C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dirty="0">
                <a:solidFill>
                  <a:prstClr val="white"/>
                </a:solidFill>
              </a:endParaRPr>
            </a:p>
          </p:txBody>
        </p:sp>
        <p:sp>
          <p:nvSpPr>
            <p:cNvPr id="10" name="Rechteck 9"/>
            <p:cNvSpPr/>
            <p:nvPr userDrawn="1"/>
          </p:nvSpPr>
          <p:spPr bwMode="auto">
            <a:xfrm>
              <a:off x="7204729" y="-7201"/>
              <a:ext cx="1682750" cy="10216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dirty="0">
                <a:solidFill>
                  <a:prstClr val="white"/>
                </a:solidFill>
              </a:endParaRPr>
            </a:p>
          </p:txBody>
        </p:sp>
        <p:pic>
          <p:nvPicPr>
            <p:cNvPr id="5127" name="Bild 4" descr="TAB-Logo_2011_4c.eps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7545" y="110146"/>
              <a:ext cx="1377792" cy="786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124" name="Bild 11" descr="ESF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3" y="6248400"/>
            <a:ext cx="2100262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45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-3175" y="1066800"/>
            <a:ext cx="9161463" cy="936625"/>
          </a:xfrm>
          <a:prstGeom prst="rect">
            <a:avLst/>
          </a:prstGeom>
          <a:solidFill>
            <a:srgbClr val="0089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08000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>
              <a:solidFill>
                <a:prstClr val="white"/>
              </a:solidFill>
            </a:endParaRPr>
          </a:p>
        </p:txBody>
      </p:sp>
      <p:grpSp>
        <p:nvGrpSpPr>
          <p:cNvPr id="6147" name="Gruppierung 10"/>
          <p:cNvGrpSpPr>
            <a:grpSpLocks/>
          </p:cNvGrpSpPr>
          <p:nvPr userDrawn="1"/>
        </p:nvGrpSpPr>
        <p:grpSpPr bwMode="auto">
          <a:xfrm>
            <a:off x="-3175" y="-7938"/>
            <a:ext cx="9161463" cy="1150938"/>
            <a:chOff x="-2521" y="-7201"/>
            <a:chExt cx="9161463" cy="1150201"/>
          </a:xfrm>
        </p:grpSpPr>
        <p:sp>
          <p:nvSpPr>
            <p:cNvPr id="9" name="Rechteck 8"/>
            <p:cNvSpPr/>
            <p:nvPr userDrawn="1"/>
          </p:nvSpPr>
          <p:spPr bwMode="auto">
            <a:xfrm>
              <a:off x="-2521" y="-7201"/>
              <a:ext cx="9161463" cy="1150201"/>
            </a:xfrm>
            <a:prstGeom prst="rect">
              <a:avLst/>
            </a:prstGeom>
            <a:solidFill>
              <a:srgbClr val="0089C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dirty="0">
                <a:solidFill>
                  <a:prstClr val="white"/>
                </a:solidFill>
              </a:endParaRPr>
            </a:p>
          </p:txBody>
        </p:sp>
        <p:sp>
          <p:nvSpPr>
            <p:cNvPr id="10" name="Rechteck 9"/>
            <p:cNvSpPr/>
            <p:nvPr userDrawn="1"/>
          </p:nvSpPr>
          <p:spPr bwMode="auto">
            <a:xfrm>
              <a:off x="7204729" y="-7201"/>
              <a:ext cx="1682750" cy="10216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dirty="0">
                <a:solidFill>
                  <a:prstClr val="white"/>
                </a:solidFill>
              </a:endParaRPr>
            </a:p>
          </p:txBody>
        </p:sp>
        <p:pic>
          <p:nvPicPr>
            <p:cNvPr id="6152" name="Bild 4" descr="TAB-Logo_2011_4c.eps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7545" y="110146"/>
              <a:ext cx="1377792" cy="786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148" name="Bild 10" descr="EFRE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8" y="6248400"/>
            <a:ext cx="27606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Bild 11" descr="ESF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6248400"/>
            <a:ext cx="2100263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 bwMode="auto">
          <a:xfrm>
            <a:off x="0" y="1108075"/>
            <a:ext cx="9161463" cy="5791200"/>
          </a:xfrm>
          <a:prstGeom prst="rect">
            <a:avLst/>
          </a:prstGeom>
          <a:solidFill>
            <a:srgbClr val="0089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08000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7171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7" name="Rechteck 6"/>
          <p:cNvSpPr/>
          <p:nvPr userDrawn="1"/>
        </p:nvSpPr>
        <p:spPr bwMode="auto">
          <a:xfrm>
            <a:off x="-3175" y="1066800"/>
            <a:ext cx="9161463" cy="936625"/>
          </a:xfrm>
          <a:prstGeom prst="rect">
            <a:avLst/>
          </a:prstGeom>
          <a:solidFill>
            <a:srgbClr val="0089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08000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>
              <a:solidFill>
                <a:prstClr val="white"/>
              </a:solidFill>
            </a:endParaRPr>
          </a:p>
        </p:txBody>
      </p:sp>
      <p:grpSp>
        <p:nvGrpSpPr>
          <p:cNvPr id="7173" name="Gruppierung 10"/>
          <p:cNvGrpSpPr>
            <a:grpSpLocks/>
          </p:cNvGrpSpPr>
          <p:nvPr userDrawn="1"/>
        </p:nvGrpSpPr>
        <p:grpSpPr bwMode="auto">
          <a:xfrm>
            <a:off x="-3175" y="-7938"/>
            <a:ext cx="9161463" cy="1150938"/>
            <a:chOff x="-2521" y="-7201"/>
            <a:chExt cx="9161463" cy="1150201"/>
          </a:xfrm>
        </p:grpSpPr>
        <p:sp>
          <p:nvSpPr>
            <p:cNvPr id="9" name="Rechteck 8"/>
            <p:cNvSpPr/>
            <p:nvPr userDrawn="1"/>
          </p:nvSpPr>
          <p:spPr bwMode="auto">
            <a:xfrm>
              <a:off x="-2521" y="-7201"/>
              <a:ext cx="9161463" cy="1150201"/>
            </a:xfrm>
            <a:prstGeom prst="rect">
              <a:avLst/>
            </a:prstGeom>
            <a:solidFill>
              <a:srgbClr val="0089C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dirty="0">
                <a:solidFill>
                  <a:prstClr val="white"/>
                </a:solidFill>
              </a:endParaRPr>
            </a:p>
          </p:txBody>
        </p:sp>
        <p:sp>
          <p:nvSpPr>
            <p:cNvPr id="10" name="Rechteck 9"/>
            <p:cNvSpPr/>
            <p:nvPr userDrawn="1"/>
          </p:nvSpPr>
          <p:spPr bwMode="auto">
            <a:xfrm>
              <a:off x="7204729" y="-7201"/>
              <a:ext cx="1682750" cy="10216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dirty="0">
                <a:solidFill>
                  <a:prstClr val="white"/>
                </a:solidFill>
              </a:endParaRPr>
            </a:p>
          </p:txBody>
        </p:sp>
        <p:pic>
          <p:nvPicPr>
            <p:cNvPr id="7176" name="Bild 4" descr="TAB-Logo_2011_4c.eps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7545" y="110146"/>
              <a:ext cx="1377792" cy="786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7" name="Rechteck 6"/>
          <p:cNvSpPr/>
          <p:nvPr userDrawn="1"/>
        </p:nvSpPr>
        <p:spPr bwMode="auto">
          <a:xfrm>
            <a:off x="-3175" y="1066800"/>
            <a:ext cx="9161463" cy="936625"/>
          </a:xfrm>
          <a:prstGeom prst="rect">
            <a:avLst/>
          </a:prstGeom>
          <a:solidFill>
            <a:srgbClr val="0089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08000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>
              <a:solidFill>
                <a:prstClr val="white"/>
              </a:solidFill>
            </a:endParaRPr>
          </a:p>
        </p:txBody>
      </p:sp>
      <p:grpSp>
        <p:nvGrpSpPr>
          <p:cNvPr id="8196" name="Gruppierung 10"/>
          <p:cNvGrpSpPr>
            <a:grpSpLocks/>
          </p:cNvGrpSpPr>
          <p:nvPr userDrawn="1"/>
        </p:nvGrpSpPr>
        <p:grpSpPr bwMode="auto">
          <a:xfrm>
            <a:off x="-3175" y="-7938"/>
            <a:ext cx="9161463" cy="1150938"/>
            <a:chOff x="-2521" y="-7201"/>
            <a:chExt cx="9161463" cy="1150201"/>
          </a:xfrm>
        </p:grpSpPr>
        <p:sp>
          <p:nvSpPr>
            <p:cNvPr id="9" name="Rechteck 8"/>
            <p:cNvSpPr/>
            <p:nvPr userDrawn="1"/>
          </p:nvSpPr>
          <p:spPr bwMode="auto">
            <a:xfrm>
              <a:off x="-2521" y="-7201"/>
              <a:ext cx="9161463" cy="1150201"/>
            </a:xfrm>
            <a:prstGeom prst="rect">
              <a:avLst/>
            </a:prstGeom>
            <a:solidFill>
              <a:srgbClr val="0089C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dirty="0">
                <a:solidFill>
                  <a:prstClr val="white"/>
                </a:solidFill>
              </a:endParaRPr>
            </a:p>
          </p:txBody>
        </p:sp>
        <p:sp>
          <p:nvSpPr>
            <p:cNvPr id="10" name="Rechteck 9"/>
            <p:cNvSpPr/>
            <p:nvPr userDrawn="1"/>
          </p:nvSpPr>
          <p:spPr bwMode="auto">
            <a:xfrm>
              <a:off x="7204729" y="-7201"/>
              <a:ext cx="1682750" cy="10216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dirty="0">
                <a:solidFill>
                  <a:prstClr val="white"/>
                </a:solidFill>
              </a:endParaRPr>
            </a:p>
          </p:txBody>
        </p:sp>
        <p:pic>
          <p:nvPicPr>
            <p:cNvPr id="8201" name="Bild 4" descr="TAB-Logo_2011_4c.eps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7545" y="110146"/>
              <a:ext cx="1377792" cy="786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197" name="Bild 10" descr="EFRE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8" y="6248400"/>
            <a:ext cx="27606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hteck 12"/>
          <p:cNvSpPr/>
          <p:nvPr userDrawn="1"/>
        </p:nvSpPr>
        <p:spPr bwMode="auto">
          <a:xfrm>
            <a:off x="0" y="1108075"/>
            <a:ext cx="9161463" cy="4968875"/>
          </a:xfrm>
          <a:prstGeom prst="rect">
            <a:avLst/>
          </a:prstGeom>
          <a:solidFill>
            <a:srgbClr val="0089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08000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-3175" y="1066800"/>
            <a:ext cx="9161463" cy="936625"/>
          </a:xfrm>
          <a:prstGeom prst="rect">
            <a:avLst/>
          </a:prstGeom>
          <a:solidFill>
            <a:srgbClr val="0089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08000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>
              <a:solidFill>
                <a:prstClr val="white"/>
              </a:solidFill>
            </a:endParaRPr>
          </a:p>
        </p:txBody>
      </p:sp>
      <p:grpSp>
        <p:nvGrpSpPr>
          <p:cNvPr id="9219" name="Gruppierung 10"/>
          <p:cNvGrpSpPr>
            <a:grpSpLocks/>
          </p:cNvGrpSpPr>
          <p:nvPr userDrawn="1"/>
        </p:nvGrpSpPr>
        <p:grpSpPr bwMode="auto">
          <a:xfrm>
            <a:off x="-3175" y="-7938"/>
            <a:ext cx="9161463" cy="1150938"/>
            <a:chOff x="-2521" y="-7201"/>
            <a:chExt cx="9161463" cy="1150201"/>
          </a:xfrm>
        </p:grpSpPr>
        <p:sp>
          <p:nvSpPr>
            <p:cNvPr id="9" name="Rechteck 8"/>
            <p:cNvSpPr/>
            <p:nvPr userDrawn="1"/>
          </p:nvSpPr>
          <p:spPr bwMode="auto">
            <a:xfrm>
              <a:off x="-2521" y="-7201"/>
              <a:ext cx="9161463" cy="1150201"/>
            </a:xfrm>
            <a:prstGeom prst="rect">
              <a:avLst/>
            </a:prstGeom>
            <a:solidFill>
              <a:srgbClr val="0089C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dirty="0">
                <a:solidFill>
                  <a:prstClr val="white"/>
                </a:solidFill>
              </a:endParaRPr>
            </a:p>
          </p:txBody>
        </p:sp>
        <p:sp>
          <p:nvSpPr>
            <p:cNvPr id="10" name="Rechteck 9"/>
            <p:cNvSpPr/>
            <p:nvPr userDrawn="1"/>
          </p:nvSpPr>
          <p:spPr bwMode="auto">
            <a:xfrm>
              <a:off x="7204729" y="-7201"/>
              <a:ext cx="1682750" cy="10216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dirty="0">
                <a:solidFill>
                  <a:prstClr val="white"/>
                </a:solidFill>
              </a:endParaRPr>
            </a:p>
          </p:txBody>
        </p:sp>
        <p:pic>
          <p:nvPicPr>
            <p:cNvPr id="9224" name="Bild 4" descr="TAB-Logo_2011_4c.eps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7545" y="110146"/>
              <a:ext cx="1377792" cy="786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220" name="Bild 11" descr="ESF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3" y="6248400"/>
            <a:ext cx="2100262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hteck 7"/>
          <p:cNvSpPr/>
          <p:nvPr userDrawn="1"/>
        </p:nvSpPr>
        <p:spPr bwMode="auto">
          <a:xfrm>
            <a:off x="0" y="1108075"/>
            <a:ext cx="9161463" cy="4968875"/>
          </a:xfrm>
          <a:prstGeom prst="rect">
            <a:avLst/>
          </a:prstGeom>
          <a:solidFill>
            <a:srgbClr val="0089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08000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-3175" y="1066800"/>
            <a:ext cx="9161463" cy="936625"/>
          </a:xfrm>
          <a:prstGeom prst="rect">
            <a:avLst/>
          </a:prstGeom>
          <a:solidFill>
            <a:srgbClr val="0089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08000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>
              <a:solidFill>
                <a:prstClr val="white"/>
              </a:solidFill>
            </a:endParaRPr>
          </a:p>
        </p:txBody>
      </p:sp>
      <p:grpSp>
        <p:nvGrpSpPr>
          <p:cNvPr id="10243" name="Gruppierung 10"/>
          <p:cNvGrpSpPr>
            <a:grpSpLocks/>
          </p:cNvGrpSpPr>
          <p:nvPr userDrawn="1"/>
        </p:nvGrpSpPr>
        <p:grpSpPr bwMode="auto">
          <a:xfrm>
            <a:off x="-3175" y="-7938"/>
            <a:ext cx="9161463" cy="1150938"/>
            <a:chOff x="-2521" y="-7201"/>
            <a:chExt cx="9161463" cy="1150201"/>
          </a:xfrm>
        </p:grpSpPr>
        <p:sp>
          <p:nvSpPr>
            <p:cNvPr id="9" name="Rechteck 8"/>
            <p:cNvSpPr/>
            <p:nvPr userDrawn="1"/>
          </p:nvSpPr>
          <p:spPr bwMode="auto">
            <a:xfrm>
              <a:off x="-2521" y="-7201"/>
              <a:ext cx="9161463" cy="1150201"/>
            </a:xfrm>
            <a:prstGeom prst="rect">
              <a:avLst/>
            </a:prstGeom>
            <a:solidFill>
              <a:srgbClr val="0089C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dirty="0">
                <a:solidFill>
                  <a:prstClr val="white"/>
                </a:solidFill>
              </a:endParaRPr>
            </a:p>
          </p:txBody>
        </p:sp>
        <p:sp>
          <p:nvSpPr>
            <p:cNvPr id="10" name="Rechteck 9"/>
            <p:cNvSpPr/>
            <p:nvPr userDrawn="1"/>
          </p:nvSpPr>
          <p:spPr bwMode="auto">
            <a:xfrm>
              <a:off x="7204729" y="-7201"/>
              <a:ext cx="1682750" cy="10216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dirty="0">
                <a:solidFill>
                  <a:prstClr val="white"/>
                </a:solidFill>
              </a:endParaRPr>
            </a:p>
          </p:txBody>
        </p:sp>
        <p:pic>
          <p:nvPicPr>
            <p:cNvPr id="10249" name="Bild 4" descr="TAB-Logo_2011_4c.eps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7545" y="110146"/>
              <a:ext cx="1377792" cy="786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44" name="Bild 10" descr="EFRE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8" y="6248400"/>
            <a:ext cx="27606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Bild 11" descr="ESF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6248400"/>
            <a:ext cx="2100263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hteck 13"/>
          <p:cNvSpPr/>
          <p:nvPr userDrawn="1"/>
        </p:nvSpPr>
        <p:spPr bwMode="auto">
          <a:xfrm>
            <a:off x="0" y="1108075"/>
            <a:ext cx="9161463" cy="4968875"/>
          </a:xfrm>
          <a:prstGeom prst="rect">
            <a:avLst/>
          </a:prstGeom>
          <a:solidFill>
            <a:srgbClr val="0089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08000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-3175" y="1066800"/>
            <a:ext cx="9161463" cy="936625"/>
          </a:xfrm>
          <a:prstGeom prst="rect">
            <a:avLst/>
          </a:prstGeom>
          <a:solidFill>
            <a:srgbClr val="0089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08000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>
              <a:solidFill>
                <a:prstClr val="white"/>
              </a:solidFill>
            </a:endParaRPr>
          </a:p>
        </p:txBody>
      </p:sp>
      <p:grpSp>
        <p:nvGrpSpPr>
          <p:cNvPr id="11267" name="Gruppierung 10"/>
          <p:cNvGrpSpPr>
            <a:grpSpLocks/>
          </p:cNvGrpSpPr>
          <p:nvPr userDrawn="1"/>
        </p:nvGrpSpPr>
        <p:grpSpPr bwMode="auto">
          <a:xfrm>
            <a:off x="-3175" y="-7938"/>
            <a:ext cx="9161463" cy="1150938"/>
            <a:chOff x="-2521" y="-7201"/>
            <a:chExt cx="9161463" cy="1150201"/>
          </a:xfrm>
        </p:grpSpPr>
        <p:sp>
          <p:nvSpPr>
            <p:cNvPr id="9" name="Rechteck 8"/>
            <p:cNvSpPr/>
            <p:nvPr userDrawn="1"/>
          </p:nvSpPr>
          <p:spPr bwMode="auto">
            <a:xfrm>
              <a:off x="-2521" y="-7201"/>
              <a:ext cx="9161463" cy="1150201"/>
            </a:xfrm>
            <a:prstGeom prst="rect">
              <a:avLst/>
            </a:prstGeom>
            <a:solidFill>
              <a:srgbClr val="0089C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dirty="0">
                <a:solidFill>
                  <a:prstClr val="white"/>
                </a:solidFill>
              </a:endParaRPr>
            </a:p>
          </p:txBody>
        </p:sp>
        <p:sp>
          <p:nvSpPr>
            <p:cNvPr id="10" name="Rechteck 9"/>
            <p:cNvSpPr/>
            <p:nvPr userDrawn="1"/>
          </p:nvSpPr>
          <p:spPr bwMode="auto">
            <a:xfrm>
              <a:off x="7204729" y="-7201"/>
              <a:ext cx="1682750" cy="10216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dirty="0">
                <a:solidFill>
                  <a:prstClr val="white"/>
                </a:solidFill>
              </a:endParaRPr>
            </a:p>
          </p:txBody>
        </p:sp>
        <p:pic>
          <p:nvPicPr>
            <p:cNvPr id="11273" name="Bild 4" descr="TAB-Logo_2011_4c.eps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7545" y="110146"/>
              <a:ext cx="1377792" cy="786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268" name="Bild 10" descr="EFRE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8" y="6248400"/>
            <a:ext cx="27606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Bild 11" descr="ESF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6248400"/>
            <a:ext cx="2100263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hteck 13"/>
          <p:cNvSpPr/>
          <p:nvPr userDrawn="1"/>
        </p:nvSpPr>
        <p:spPr bwMode="auto">
          <a:xfrm>
            <a:off x="0" y="1108075"/>
            <a:ext cx="9161463" cy="4968875"/>
          </a:xfrm>
          <a:prstGeom prst="rect">
            <a:avLst/>
          </a:prstGeom>
          <a:solidFill>
            <a:srgbClr val="0089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08000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8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8210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Bild 7" descr="TAB_Gebaeude_neu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0013"/>
            <a:ext cx="9180513" cy="525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el 1"/>
          <p:cNvSpPr txBox="1">
            <a:spLocks/>
          </p:cNvSpPr>
          <p:nvPr userDrawn="1"/>
        </p:nvSpPr>
        <p:spPr>
          <a:xfrm>
            <a:off x="592138" y="5502275"/>
            <a:ext cx="7950200" cy="554038"/>
          </a:xfrm>
          <a:prstGeom prst="rect">
            <a:avLst/>
          </a:prstGeom>
        </p:spPr>
        <p:txBody>
          <a:bodyPr lIns="0" anchor="ctr">
            <a:spAutoFit/>
          </a:bodyPr>
          <a:lstStyle>
            <a:lvl1pPr algn="l">
              <a:defRPr sz="3000" b="0" i="0">
                <a:solidFill>
                  <a:srgbClr val="0089C1"/>
                </a:solidFill>
                <a:latin typeface="Arial"/>
                <a:cs typeface="Arial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de-DE" dirty="0" smtClean="0">
                <a:ea typeface="+mj-ea"/>
              </a:rPr>
              <a:t>Titelmasterformat durch Klicken bearbeiten</a:t>
            </a:r>
            <a:endParaRPr lang="de-DE" dirty="0">
              <a:ea typeface="+mj-ea"/>
            </a:endParaRPr>
          </a:p>
        </p:txBody>
      </p:sp>
      <p:sp>
        <p:nvSpPr>
          <p:cNvPr id="12" name="Untertitel 2"/>
          <p:cNvSpPr txBox="1">
            <a:spLocks/>
          </p:cNvSpPr>
          <p:nvPr userDrawn="1"/>
        </p:nvSpPr>
        <p:spPr>
          <a:xfrm>
            <a:off x="592138" y="6051550"/>
            <a:ext cx="7950200" cy="32385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l">
              <a:spcBef>
                <a:spcPts val="300"/>
              </a:spcBef>
              <a:spcAft>
                <a:spcPts val="300"/>
              </a:spcAft>
              <a:buNone/>
              <a:defRPr sz="180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auto">
              <a:buFont typeface="Arial" pitchFamily="34" charset="0"/>
              <a:buNone/>
              <a:defRPr/>
            </a:pPr>
            <a:r>
              <a:rPr lang="de-DE" dirty="0" smtClean="0"/>
              <a:t>Formatvorlage des Untertitelmasters durch Klicken bearbeiten</a:t>
            </a: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8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8210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el 1"/>
          <p:cNvSpPr txBox="1">
            <a:spLocks/>
          </p:cNvSpPr>
          <p:nvPr userDrawn="1"/>
        </p:nvSpPr>
        <p:spPr>
          <a:xfrm>
            <a:off x="592138" y="5502275"/>
            <a:ext cx="7950200" cy="554038"/>
          </a:xfrm>
          <a:prstGeom prst="rect">
            <a:avLst/>
          </a:prstGeom>
        </p:spPr>
        <p:txBody>
          <a:bodyPr lIns="0" anchor="ctr">
            <a:spAutoFit/>
          </a:bodyPr>
          <a:lstStyle>
            <a:lvl1pPr algn="l">
              <a:defRPr sz="3000" b="0" i="0">
                <a:solidFill>
                  <a:srgbClr val="0089C1"/>
                </a:solidFill>
                <a:latin typeface="Arial"/>
                <a:cs typeface="Arial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de-DE" dirty="0" smtClean="0">
                <a:ea typeface="+mj-ea"/>
              </a:rPr>
              <a:t>Titelmasterformat durch Klicken bearbeiten</a:t>
            </a:r>
            <a:endParaRPr lang="de-DE" dirty="0">
              <a:ea typeface="+mj-ea"/>
            </a:endParaRPr>
          </a:p>
        </p:txBody>
      </p:sp>
      <p:sp>
        <p:nvSpPr>
          <p:cNvPr id="12" name="Untertitel 2"/>
          <p:cNvSpPr txBox="1">
            <a:spLocks/>
          </p:cNvSpPr>
          <p:nvPr userDrawn="1"/>
        </p:nvSpPr>
        <p:spPr>
          <a:xfrm>
            <a:off x="592138" y="6051550"/>
            <a:ext cx="7950200" cy="32385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l">
              <a:spcBef>
                <a:spcPts val="300"/>
              </a:spcBef>
              <a:spcAft>
                <a:spcPts val="300"/>
              </a:spcAft>
              <a:buNone/>
              <a:defRPr sz="180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auto">
              <a:buFont typeface="Arial" pitchFamily="34" charset="0"/>
              <a:buNone/>
              <a:defRPr/>
            </a:pPr>
            <a:r>
              <a:rPr lang="de-DE" dirty="0" smtClean="0"/>
              <a:t>Formatvorlage des Untertitelmasters durch Klicken bearbeiten</a:t>
            </a:r>
            <a:endParaRPr lang="de-DE" dirty="0"/>
          </a:p>
        </p:txBody>
      </p:sp>
      <p:pic>
        <p:nvPicPr>
          <p:cNvPr id="13317" name="Picture 2" descr="U:\TAB_Bilddatenbank_PICASA\PICASA\TAB_150407_UKomm_TAB_Erfurt\S_RGB_AndreasBeetz_Canon EOS 70DIMG_3767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56" b="11356"/>
          <a:stretch>
            <a:fillRect/>
          </a:stretch>
        </p:blipFill>
        <p:spPr bwMode="auto">
          <a:xfrm>
            <a:off x="0" y="1125538"/>
            <a:ext cx="914400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8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8210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el 1"/>
          <p:cNvSpPr txBox="1">
            <a:spLocks/>
          </p:cNvSpPr>
          <p:nvPr userDrawn="1"/>
        </p:nvSpPr>
        <p:spPr>
          <a:xfrm>
            <a:off x="592138" y="5502275"/>
            <a:ext cx="7950200" cy="554038"/>
          </a:xfrm>
          <a:prstGeom prst="rect">
            <a:avLst/>
          </a:prstGeom>
        </p:spPr>
        <p:txBody>
          <a:bodyPr lIns="0" anchor="ctr">
            <a:spAutoFit/>
          </a:bodyPr>
          <a:lstStyle>
            <a:lvl1pPr algn="l">
              <a:defRPr sz="3000" b="0" i="0">
                <a:solidFill>
                  <a:srgbClr val="0089C1"/>
                </a:solidFill>
                <a:latin typeface="Arial"/>
                <a:cs typeface="Arial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de-DE" dirty="0" smtClean="0">
                <a:ea typeface="+mj-ea"/>
              </a:rPr>
              <a:t>Titelmasterformat durch Klicken bearbeiten</a:t>
            </a:r>
            <a:endParaRPr lang="de-DE" dirty="0">
              <a:ea typeface="+mj-ea"/>
            </a:endParaRPr>
          </a:p>
        </p:txBody>
      </p:sp>
      <p:sp>
        <p:nvSpPr>
          <p:cNvPr id="12" name="Untertitel 2"/>
          <p:cNvSpPr txBox="1">
            <a:spLocks/>
          </p:cNvSpPr>
          <p:nvPr userDrawn="1"/>
        </p:nvSpPr>
        <p:spPr>
          <a:xfrm>
            <a:off x="592138" y="6051550"/>
            <a:ext cx="7950200" cy="32385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l">
              <a:spcBef>
                <a:spcPts val="300"/>
              </a:spcBef>
              <a:spcAft>
                <a:spcPts val="300"/>
              </a:spcAft>
              <a:buNone/>
              <a:defRPr sz="180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auto">
              <a:buFont typeface="Arial" pitchFamily="34" charset="0"/>
              <a:buNone/>
              <a:defRPr/>
            </a:pPr>
            <a:r>
              <a:rPr lang="de-DE" dirty="0" smtClean="0"/>
              <a:t>Formatvorlage des Untertitelmasters durch Klicken bearbeiten</a:t>
            </a:r>
            <a:endParaRPr lang="de-DE" dirty="0"/>
          </a:p>
        </p:txBody>
      </p:sp>
      <p:pic>
        <p:nvPicPr>
          <p:cNvPr id="14341" name="Picture 3" descr="U:\TAB_Bilddatenbank_PICASA\PICASA\TAB_150408_Netzwerk_TAB_Mitarbeiter\S_RGB_AndreasBeetz_Canon EOS 5D Mark II_MG_5649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812"/>
          <a:stretch>
            <a:fillRect/>
          </a:stretch>
        </p:blipFill>
        <p:spPr bwMode="auto">
          <a:xfrm>
            <a:off x="0" y="1125538"/>
            <a:ext cx="914400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pic>
        <p:nvPicPr>
          <p:cNvPr id="15363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5"/>
          <a:stretch>
            <a:fillRect/>
          </a:stretch>
        </p:blipFill>
        <p:spPr bwMode="auto">
          <a:xfrm>
            <a:off x="0" y="-26988"/>
            <a:ext cx="9144000" cy="129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hteck 6"/>
          <p:cNvSpPr/>
          <p:nvPr userDrawn="1"/>
        </p:nvSpPr>
        <p:spPr bwMode="auto">
          <a:xfrm>
            <a:off x="-3175" y="1066800"/>
            <a:ext cx="9161463" cy="936625"/>
          </a:xfrm>
          <a:prstGeom prst="rect">
            <a:avLst/>
          </a:prstGeom>
          <a:solidFill>
            <a:srgbClr val="0089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08000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pic>
        <p:nvPicPr>
          <p:cNvPr id="16387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8210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hteck 6"/>
          <p:cNvSpPr/>
          <p:nvPr userDrawn="1"/>
        </p:nvSpPr>
        <p:spPr bwMode="auto">
          <a:xfrm>
            <a:off x="-3175" y="1066800"/>
            <a:ext cx="9161463" cy="936625"/>
          </a:xfrm>
          <a:prstGeom prst="rect">
            <a:avLst/>
          </a:prstGeom>
          <a:solidFill>
            <a:srgbClr val="0089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08000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pic>
        <p:nvPicPr>
          <p:cNvPr id="17411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8210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hteck 6"/>
          <p:cNvSpPr/>
          <p:nvPr userDrawn="1"/>
        </p:nvSpPr>
        <p:spPr bwMode="auto">
          <a:xfrm>
            <a:off x="-3175" y="1066800"/>
            <a:ext cx="9161463" cy="936625"/>
          </a:xfrm>
          <a:prstGeom prst="rect">
            <a:avLst/>
          </a:prstGeom>
          <a:solidFill>
            <a:srgbClr val="0089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08000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7" name="Rechteck 6"/>
          <p:cNvSpPr/>
          <p:nvPr userDrawn="1"/>
        </p:nvSpPr>
        <p:spPr bwMode="auto">
          <a:xfrm>
            <a:off x="-3175" y="1066800"/>
            <a:ext cx="9161463" cy="936625"/>
          </a:xfrm>
          <a:prstGeom prst="rect">
            <a:avLst/>
          </a:prstGeom>
          <a:solidFill>
            <a:srgbClr val="0089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08000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>
              <a:solidFill>
                <a:prstClr val="white"/>
              </a:solidFill>
            </a:endParaRPr>
          </a:p>
        </p:txBody>
      </p:sp>
      <p:pic>
        <p:nvPicPr>
          <p:cNvPr id="1843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8210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7" name="Rechteck 6"/>
          <p:cNvSpPr/>
          <p:nvPr userDrawn="1"/>
        </p:nvSpPr>
        <p:spPr bwMode="auto">
          <a:xfrm>
            <a:off x="-3175" y="1066800"/>
            <a:ext cx="9161463" cy="936625"/>
          </a:xfrm>
          <a:prstGeom prst="rect">
            <a:avLst/>
          </a:prstGeom>
          <a:solidFill>
            <a:srgbClr val="0089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08000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>
              <a:solidFill>
                <a:prstClr val="white"/>
              </a:solidFill>
            </a:endParaRPr>
          </a:p>
        </p:txBody>
      </p:sp>
      <p:pic>
        <p:nvPicPr>
          <p:cNvPr id="19460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8210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Bild 10" descr="EFR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8" y="6248400"/>
            <a:ext cx="27606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8210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hteck 6"/>
          <p:cNvSpPr/>
          <p:nvPr userDrawn="1"/>
        </p:nvSpPr>
        <p:spPr bwMode="auto">
          <a:xfrm>
            <a:off x="-3175" y="1066800"/>
            <a:ext cx="9161463" cy="936625"/>
          </a:xfrm>
          <a:prstGeom prst="rect">
            <a:avLst/>
          </a:prstGeom>
          <a:solidFill>
            <a:srgbClr val="0089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08000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Bild 11" descr="ESF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3" y="6248400"/>
            <a:ext cx="2100262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8210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hteck 6"/>
          <p:cNvSpPr/>
          <p:nvPr userDrawn="1"/>
        </p:nvSpPr>
        <p:spPr bwMode="auto">
          <a:xfrm>
            <a:off x="-3175" y="1066800"/>
            <a:ext cx="9161463" cy="936625"/>
          </a:xfrm>
          <a:prstGeom prst="rect">
            <a:avLst/>
          </a:prstGeom>
          <a:solidFill>
            <a:srgbClr val="0089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08000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Bild 10" descr="EFR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8" y="6248400"/>
            <a:ext cx="27606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Bild 11" descr="ESF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6248400"/>
            <a:ext cx="2100263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7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"/>
          <a:stretch>
            <a:fillRect/>
          </a:stretch>
        </p:blipFill>
        <p:spPr bwMode="auto">
          <a:xfrm>
            <a:off x="0" y="0"/>
            <a:ext cx="914400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hteck 6"/>
          <p:cNvSpPr/>
          <p:nvPr userDrawn="1"/>
        </p:nvSpPr>
        <p:spPr bwMode="auto">
          <a:xfrm>
            <a:off x="-3175" y="1066800"/>
            <a:ext cx="9161463" cy="936625"/>
          </a:xfrm>
          <a:prstGeom prst="rect">
            <a:avLst/>
          </a:prstGeom>
          <a:solidFill>
            <a:srgbClr val="0089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08000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-3175" y="1066800"/>
            <a:ext cx="9161463" cy="936625"/>
          </a:xfrm>
          <a:prstGeom prst="rect">
            <a:avLst/>
          </a:prstGeom>
          <a:solidFill>
            <a:srgbClr val="0089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08000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>
              <a:solidFill>
                <a:prstClr val="white"/>
              </a:solidFill>
            </a:endParaRPr>
          </a:p>
        </p:txBody>
      </p:sp>
      <p:pic>
        <p:nvPicPr>
          <p:cNvPr id="23555" name="Picture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8210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hteck 7"/>
          <p:cNvSpPr/>
          <p:nvPr userDrawn="1"/>
        </p:nvSpPr>
        <p:spPr bwMode="auto">
          <a:xfrm>
            <a:off x="0" y="1108075"/>
            <a:ext cx="9161463" cy="5791200"/>
          </a:xfrm>
          <a:prstGeom prst="rect">
            <a:avLst/>
          </a:prstGeom>
          <a:solidFill>
            <a:srgbClr val="0089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08000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-3175" y="1066800"/>
            <a:ext cx="9161463" cy="936625"/>
          </a:xfrm>
          <a:prstGeom prst="rect">
            <a:avLst/>
          </a:prstGeom>
          <a:solidFill>
            <a:srgbClr val="0089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08000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>
              <a:solidFill>
                <a:prstClr val="white"/>
              </a:solidFill>
            </a:endParaRPr>
          </a:p>
        </p:txBody>
      </p:sp>
      <p:pic>
        <p:nvPicPr>
          <p:cNvPr id="24579" name="Bild 11" descr="ESF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3" y="6248400"/>
            <a:ext cx="2100262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hteck 7"/>
          <p:cNvSpPr/>
          <p:nvPr userDrawn="1"/>
        </p:nvSpPr>
        <p:spPr bwMode="auto">
          <a:xfrm>
            <a:off x="0" y="1108075"/>
            <a:ext cx="9161463" cy="4968875"/>
          </a:xfrm>
          <a:prstGeom prst="rect">
            <a:avLst/>
          </a:prstGeom>
          <a:solidFill>
            <a:srgbClr val="0089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08000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pic>
        <p:nvPicPr>
          <p:cNvPr id="24581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8210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-3175" y="1066800"/>
            <a:ext cx="9161463" cy="936625"/>
          </a:xfrm>
          <a:prstGeom prst="rect">
            <a:avLst/>
          </a:prstGeom>
          <a:solidFill>
            <a:srgbClr val="0089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08000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>
              <a:solidFill>
                <a:prstClr val="white"/>
              </a:solidFill>
            </a:endParaRPr>
          </a:p>
        </p:txBody>
      </p:sp>
      <p:pic>
        <p:nvPicPr>
          <p:cNvPr id="25603" name="Bild 10" descr="EFR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8" y="6248400"/>
            <a:ext cx="27606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hteck 12"/>
          <p:cNvSpPr/>
          <p:nvPr userDrawn="1"/>
        </p:nvSpPr>
        <p:spPr bwMode="auto">
          <a:xfrm>
            <a:off x="0" y="1108075"/>
            <a:ext cx="9161463" cy="4968875"/>
          </a:xfrm>
          <a:prstGeom prst="rect">
            <a:avLst/>
          </a:prstGeom>
          <a:solidFill>
            <a:srgbClr val="0089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08000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pic>
        <p:nvPicPr>
          <p:cNvPr id="25605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8210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3"/>
          <p:cNvSpPr txBox="1">
            <a:spLocks/>
          </p:cNvSpPr>
          <p:nvPr/>
        </p:nvSpPr>
        <p:spPr bwMode="auto">
          <a:xfrm>
            <a:off x="306388" y="306388"/>
            <a:ext cx="68183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Arial" charset="0"/>
              </a:rPr>
              <a:t>Tagung der Thüringer Forschergruppen, 23. September 2019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Arial" charset="0"/>
            </a:endParaRPr>
          </a:p>
        </p:txBody>
      </p:sp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228600" y="1295400"/>
            <a:ext cx="8534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t">
            <a:spAutoFit/>
          </a:bodyPr>
          <a:lstStyle/>
          <a:p>
            <a:pPr defTabSz="457200" eaLnBrk="1" hangingPunct="1">
              <a:spcBef>
                <a:spcPts val="0"/>
              </a:spcBef>
            </a:pPr>
            <a:r>
              <a:rPr lang="de-DE" sz="2000" dirty="0" smtClean="0">
                <a:solidFill>
                  <a:srgbClr val="FFFFFF"/>
                </a:solidFill>
                <a:ea typeface="+mj-ea"/>
              </a:rPr>
              <a:t>Thema der Forschergruppe, Zuwendungsempfänger und ggf. der/die Kooperationspartner, Industriebeirat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3"/>
          <p:cNvSpPr txBox="1">
            <a:spLocks/>
          </p:cNvSpPr>
          <p:nvPr/>
        </p:nvSpPr>
        <p:spPr bwMode="auto">
          <a:xfrm>
            <a:off x="306388" y="306388"/>
            <a:ext cx="68183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Arial" charset="0"/>
              </a:rPr>
              <a:t>Tagung der Thüringer Forschergruppen, 23. September 2019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Arial" charset="0"/>
            </a:endParaRPr>
          </a:p>
        </p:txBody>
      </p:sp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228600" y="1295400"/>
            <a:ext cx="8534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t">
            <a:spAutoFit/>
          </a:bodyPr>
          <a:lstStyle/>
          <a:p>
            <a:pPr defTabSz="457200" eaLnBrk="1" hangingPunct="1">
              <a:spcBef>
                <a:spcPts val="0"/>
              </a:spcBef>
            </a:pPr>
            <a:r>
              <a:rPr lang="de-DE" sz="2000" dirty="0" smtClean="0">
                <a:solidFill>
                  <a:srgbClr val="FFFFFF"/>
                </a:solidFill>
                <a:ea typeface="+mj-ea"/>
              </a:rPr>
              <a:t>Ergebnisse </a:t>
            </a:r>
          </a:p>
        </p:txBody>
      </p:sp>
    </p:spTree>
    <p:extLst>
      <p:ext uri="{BB962C8B-B14F-4D97-AF65-F5344CB8AC3E}">
        <p14:creationId xmlns:p14="http://schemas.microsoft.com/office/powerpoint/2010/main" val="1727122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3"/>
          <p:cNvSpPr txBox="1">
            <a:spLocks/>
          </p:cNvSpPr>
          <p:nvPr/>
        </p:nvSpPr>
        <p:spPr bwMode="auto">
          <a:xfrm>
            <a:off x="306388" y="306388"/>
            <a:ext cx="68183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Arial" charset="0"/>
              </a:rPr>
              <a:t>Tagung der Thüringer Forschergruppen, 23. September 2019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Arial" charset="0"/>
            </a:endParaRPr>
          </a:p>
        </p:txBody>
      </p:sp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228600" y="1295400"/>
            <a:ext cx="8534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t">
            <a:spAutoFit/>
          </a:bodyPr>
          <a:lstStyle/>
          <a:p>
            <a:pPr defTabSz="457200" eaLnBrk="1" hangingPunct="1">
              <a:spcBef>
                <a:spcPts val="0"/>
              </a:spcBef>
            </a:pPr>
            <a:r>
              <a:rPr lang="de-DE" sz="2000" dirty="0" smtClean="0">
                <a:solidFill>
                  <a:srgbClr val="FFFFFF"/>
                </a:solidFill>
                <a:ea typeface="+mj-ea"/>
              </a:rPr>
              <a:t>Ausblick </a:t>
            </a:r>
          </a:p>
        </p:txBody>
      </p:sp>
      <p:sp>
        <p:nvSpPr>
          <p:cNvPr id="2" name="Rechteck 1"/>
          <p:cNvSpPr/>
          <p:nvPr/>
        </p:nvSpPr>
        <p:spPr>
          <a:xfrm>
            <a:off x="306388" y="2132856"/>
            <a:ext cx="84566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endParaRPr lang="de-DE" altLang="de-DE" sz="1600" dirty="0">
              <a:solidFill>
                <a:srgbClr val="FF0000"/>
              </a:solidFill>
            </a:endParaRPr>
          </a:p>
          <a:p>
            <a:pPr algn="just" eaLnBrk="1" hangingPunct="1"/>
            <a:r>
              <a:rPr lang="de-DE" altLang="de-DE" sz="1600" dirty="0"/>
              <a:t>(Gibt es Kooperationsanstöße bzw. -wünsche/Anknüpfungspunkte zur Wirtschaft, wenn ja, welche? Wurden bereits gemeinsame </a:t>
            </a:r>
            <a:r>
              <a:rPr lang="de-DE" altLang="de-DE" sz="1600" dirty="0" err="1"/>
              <a:t>FuE</a:t>
            </a:r>
            <a:r>
              <a:rPr lang="de-DE" altLang="de-DE" sz="1600" dirty="0"/>
              <a:t>-Projekte generiert, wenn ja, welche?)</a:t>
            </a:r>
          </a:p>
        </p:txBody>
      </p:sp>
    </p:spTree>
    <p:extLst>
      <p:ext uri="{BB962C8B-B14F-4D97-AF65-F5344CB8AC3E}">
        <p14:creationId xmlns:p14="http://schemas.microsoft.com/office/powerpoint/2010/main" val="210867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4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5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6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7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5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2_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4_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5_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TAB_Folienmaster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_TAB_Folienmaster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2_TAB_Folienmaster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3_TAB_Folienmaster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4_TAB_Folienmaster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9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10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11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12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14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13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</Words>
  <Application>Microsoft Office PowerPoint</Application>
  <PresentationFormat>Bildschirmpräsentation (4:3)</PresentationFormat>
  <Paragraphs>11</Paragraphs>
  <Slides>3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25</vt:i4>
      </vt:variant>
      <vt:variant>
        <vt:lpstr>Folientitel</vt:lpstr>
      </vt:variant>
      <vt:variant>
        <vt:i4>3</vt:i4>
      </vt:variant>
    </vt:vector>
  </HeadingPairs>
  <TitlesOfParts>
    <vt:vector size="30" baseType="lpstr">
      <vt:lpstr>Arial</vt:lpstr>
      <vt:lpstr>Calibri</vt:lpstr>
      <vt:lpstr>1_Larissa-Design</vt:lpstr>
      <vt:lpstr>3_Larissa-Design</vt:lpstr>
      <vt:lpstr>Benutzerdefiniertes Design</vt:lpstr>
      <vt:lpstr>1_Benutzerdefiniertes Design</vt:lpstr>
      <vt:lpstr>2_Benutzerdefiniertes Design</vt:lpstr>
      <vt:lpstr>3_Benutzerdefiniertes Design</vt:lpstr>
      <vt:lpstr>4_Benutzerdefiniertes Design</vt:lpstr>
      <vt:lpstr>5_Benutzerdefiniertes Design</vt:lpstr>
      <vt:lpstr>6_Benutzerdefiniertes Design</vt:lpstr>
      <vt:lpstr>7_Benutzerdefiniertes Design</vt:lpstr>
      <vt:lpstr>15_Benutzerdefiniertes Design</vt:lpstr>
      <vt:lpstr>2_Larissa-Design</vt:lpstr>
      <vt:lpstr>4_Larissa-Design</vt:lpstr>
      <vt:lpstr>5_Larissa-Design</vt:lpstr>
      <vt:lpstr>TAB_Folienmaster</vt:lpstr>
      <vt:lpstr>1_TAB_Folienmaster</vt:lpstr>
      <vt:lpstr>2_TAB_Folienmaster</vt:lpstr>
      <vt:lpstr>3_TAB_Folienmaster</vt:lpstr>
      <vt:lpstr>4_TAB_Folienmaster</vt:lpstr>
      <vt:lpstr>9_Benutzerdefiniertes Design</vt:lpstr>
      <vt:lpstr>10_Benutzerdefiniertes Design</vt:lpstr>
      <vt:lpstr>11_Benutzerdefiniertes Design</vt:lpstr>
      <vt:lpstr>12_Benutzerdefiniertes Design</vt:lpstr>
      <vt:lpstr>14_Benutzerdefiniertes Design</vt:lpstr>
      <vt:lpstr>13_Benutzerdefiniertes Design</vt:lpstr>
      <vt:lpstr>PowerPoint-Präsentation</vt:lpstr>
      <vt:lpstr>PowerPoint-Präsentation</vt:lpstr>
      <vt:lpstr>PowerPoint-Präsentation</vt:lpstr>
    </vt:vector>
  </TitlesOfParts>
  <Company>Thüringer Aufbaubank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Maret Montavon</dc:creator>
  <cp:lastModifiedBy>Friese Claudia</cp:lastModifiedBy>
  <cp:revision>21</cp:revision>
  <cp:lastPrinted>2019-07-09T11:47:55Z</cp:lastPrinted>
  <dcterms:created xsi:type="dcterms:W3CDTF">2017-01-24T13:21:50Z</dcterms:created>
  <dcterms:modified xsi:type="dcterms:W3CDTF">2019-07-09T11:48:05Z</dcterms:modified>
</cp:coreProperties>
</file>